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920EF0-4E1D-41EE-AD36-E06E15A892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66FB2B3-B724-4281-B41A-95F8403B2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EB4ACA-3E4B-4E60-BD1B-97A526A32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97E0DE-0310-4E79-9C28-B9B4BC498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0024B9-6D88-4A97-8CE1-FAFD11AB3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11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79019C-7222-43B7-B64F-E14EAC6B9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B944A03-6FFA-4B87-BD27-5225DBDC6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D0AB74-0547-45D6-A696-7DFE58E0C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711968-55F2-455D-B331-7BB9E987D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382D31-F1A0-48D8-9BA4-93181AFF2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653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91715D-8BDA-4F3D-94D2-7503A3E341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08080FD-ADBB-4B6C-BE66-C3A5E50F6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1C25DD-EAC6-4972-90BE-93CEFFE7F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E699C8-A432-4AFA-AC92-847B31F97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9F1A71-0946-4B1E-BF3B-62DFBFC37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283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B5151C-DBD2-46EB-89E9-0DE090010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928ACB-BF77-4807-A286-A9116432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D86E92-EE6C-46D3-B818-C755770B5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7ADA58-0B52-4CB4-8638-E1E4D2CB1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DED7AE-29E6-4C66-B571-A1D321906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956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1DB018-7F75-4D0B-8D4D-7D07432A2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9AE6A8-FE5C-4F4E-B6E7-4FC90A925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6FF130-2B94-43E5-B7BA-B04DA04EF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073F3C-27E6-4A04-8036-8D81C636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4C54C8-9DFD-4F62-9861-7586E2F97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6967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90E2EF-F025-4D39-BB5F-238E5C6C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4BCC57-A719-491B-A3D9-7AE76D3CF9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3A3EF2-7ACA-48E7-B1C9-D35E0B4A29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42DF6A-D02F-4168-AD2A-5DC5B5B62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6F63F3-0C07-4F81-B8B7-7ED6CAF23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FE7626-27EB-4334-840E-178371DE4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537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271AFE-00DF-496B-9A12-F8DE03AB8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84428C-586F-4026-A5C5-F3485CEB9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FA8A30-95B3-4C70-880B-ACE3E3B3D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C2D2E56-96AA-4051-98A7-1105BD8DF6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6C5E03-7607-43C0-8CDA-CAC6884115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7A995E7-B8CE-49A4-A5D7-905E806E8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5D4EC3E-A295-4B92-AFBE-0EA4DD842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55386CC-E52C-45DA-961C-BD8340E37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0844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4FAAA-773F-4552-A2A8-3CFD1EC5A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C1675A8-979E-42CA-95B7-8458C9E13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6BFC7B7-4B97-47B8-97B5-0E7899EE7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F7E6F3-6D7D-49E5-9F09-6FD335F20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345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3BED848-4050-4D60-816D-5521C72AF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5291B4A-F2AF-4A52-82C9-26F690A89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561E17-F1AE-4272-B72D-915DEAF07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823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F8FC15-94C6-40D1-8641-FCA97F273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9E7AE1-4EDE-48BE-9BFB-57B0D260B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FF464E-F443-4F94-B91C-3C92648F0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14455E-F8BE-4139-8A3C-4B2112EAF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E284D3-3873-4214-A736-D8C9DC184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29F441-B3C9-463E-B329-78806765F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543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EB244A-A034-447F-8BB2-E6DC91B27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6B9203F-C043-4EE4-8B6A-4DA11F478C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FF3587-0EDF-4290-AC11-BAD6F4CBFE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7C8CAB-4E86-4EE5-9BC1-66C820B94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E5F15D-EBE6-4A34-AA39-208C85B62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4B9858B-A7E6-40F3-9678-1500168C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143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F7C048F-5079-42E4-A857-75D3FDB5B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F8826D-0A93-457E-9CE7-C71AF4FBD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4BFA6C-7559-48C1-98B7-E6B7714C9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83C86-1BAB-472F-82EC-507077AF4A3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78DC02-F9AC-4C77-A6FF-83A9E6632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E628AD-474B-45BE-80EE-720BF472A4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122AE-E531-4989-866B-6E9A6DEB98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2274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50929F9C-0463-4A4E-8BAB-FAAB7F0CBEC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FE1C97FA-F2B1-4F6C-9438-EF6FCA600CA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224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1EEB478A-724F-4B3B-8A83-609115DAE15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67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568343C6-3F14-415A-9E36-3DE896CCF0D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45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1B9BF08F-A8E1-4CBA-BEFF-C4AD23F5AC9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829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984EFCDE-686E-4597-9496-0DC4315F8C9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06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89E1BC71-09B8-4BCA-9DD5-8786595BD70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361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15CA8567-7400-4928-832F-1F10E7E6450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245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89632AF2-EA7E-406C-B886-127A564A128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449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2020-01-09T08:19:59Z</dcterms:created>
  <dcterms:modified xsi:type="dcterms:W3CDTF">2020-01-09T08:20:07Z</dcterms:modified>
</cp:coreProperties>
</file>

<file path=docProps/thumbnail.jpeg>
</file>